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90" r:id="rId7"/>
    <p:sldId id="291" r:id="rId8"/>
    <p:sldId id="292" r:id="rId9"/>
    <p:sldId id="293" r:id="rId10"/>
    <p:sldId id="295" r:id="rId11"/>
    <p:sldId id="268" r:id="rId12"/>
    <p:sldId id="267" r:id="rId13"/>
    <p:sldId id="287" r:id="rId14"/>
    <p:sldId id="288" r:id="rId15"/>
    <p:sldId id="289" r:id="rId16"/>
    <p:sldId id="269" r:id="rId17"/>
    <p:sldId id="270" r:id="rId18"/>
    <p:sldId id="271" r:id="rId19"/>
    <p:sldId id="294" r:id="rId20"/>
    <p:sldId id="280" r:id="rId21"/>
    <p:sldId id="260" r:id="rId22"/>
    <p:sldId id="274" r:id="rId23"/>
    <p:sldId id="285" r:id="rId24"/>
    <p:sldId id="275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657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737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5633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4742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076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6236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5104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4616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4170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6233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1310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B7C1-7072-47CA-B9E8-042D6769EC8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AE3C-03C0-4B33-98CD-93F00809A9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2328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OSTEOPOROSIS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2362200" y="4876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pPr algn="ctr"/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pPr algn="ctr"/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82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osteoporosis\osteoporosis-my-ppt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293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osteoporosis\osteoporosis-my-ppt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406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osteoporosis\osteoporosis-seminar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429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endParaRPr lang="en-IN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0070C0"/>
                </a:solidFill>
              </a:rPr>
              <a:t>CAUSES:</a:t>
            </a:r>
            <a:endParaRPr lang="en-IN" dirty="0">
              <a:solidFill>
                <a:srgbClr val="0070C0"/>
              </a:solidFill>
            </a:endParaRPr>
          </a:p>
          <a:p>
            <a:endParaRPr lang="en-IN" dirty="0" smtClean="0">
              <a:solidFill>
                <a:srgbClr val="0070C0"/>
              </a:solidFill>
            </a:endParaRPr>
          </a:p>
          <a:p>
            <a:r>
              <a:rPr lang="en-IN" dirty="0" smtClean="0">
                <a:solidFill>
                  <a:srgbClr val="0070C0"/>
                </a:solidFill>
              </a:rPr>
              <a:t>The strength of the bones depends on their size and density; Bone density depends in part on the amount of calcium, phosphorus and other minerals the bones contain.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When the bones contain fewer minerals than normal, they are less strong and eventually loose their internal supporting structure.</a:t>
            </a:r>
          </a:p>
          <a:p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40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THE PROCESS OF BONE REMODELLING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0070C0"/>
                </a:solidFill>
              </a:rPr>
              <a:t>Bone is continuously changing – new bone is made and old bone is broken down-process called remodelling or bone turn over.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A full cycle of bone remodelling takes about 2-3months.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In young-the body makes new bone faster than it breaks down old bone and the bone mass increases. Reaches the peak bone mass in mid 30,s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9203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After that bone remodelling continues, but loses slightly more than gain.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At menopause, when </a:t>
            </a:r>
            <a:r>
              <a:rPr lang="en-IN" dirty="0" err="1" smtClean="0">
                <a:solidFill>
                  <a:srgbClr val="0070C0"/>
                </a:solidFill>
              </a:rPr>
              <a:t>estrogen</a:t>
            </a:r>
            <a:r>
              <a:rPr lang="en-IN" dirty="0" smtClean="0">
                <a:solidFill>
                  <a:srgbClr val="0070C0"/>
                </a:solidFill>
              </a:rPr>
              <a:t> levels drop, bone loss increases dramatically.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Many factors contribute to bone loss, the leading cause in  women is decreased </a:t>
            </a:r>
            <a:r>
              <a:rPr lang="en-IN" dirty="0" err="1" smtClean="0">
                <a:solidFill>
                  <a:srgbClr val="0070C0"/>
                </a:solidFill>
              </a:rPr>
              <a:t>estrogen</a:t>
            </a:r>
            <a:r>
              <a:rPr lang="en-IN" dirty="0" smtClean="0">
                <a:solidFill>
                  <a:srgbClr val="0070C0"/>
                </a:solidFill>
              </a:rPr>
              <a:t> production during menopause.</a:t>
            </a:r>
          </a:p>
          <a:p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28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osteoporosis\osteoporosis-my-ppt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255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osteoporosis\osteoporosis-my-ppt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65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osteoporosis\osteoporosis-my-ppt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849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osteoporosis\osteoporosis-my-ppt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427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osteoporosis\osteoporosis-seminar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889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osteoporosis\osteoporosisppt-3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3" y="188640"/>
            <a:ext cx="8707915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605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osteoporosis\osteoporosis-seminar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09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osteoporosis\osteoporosis-my-ppt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8817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WELCOME\Desktop\osteoporosis\osteoporosis-seminar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424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osteoporosis\osteoporosisppt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38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osteoporosis\osteoporosis-seminar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282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osteoporosis\osteoporosis-my-ppt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782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osteoporosis\osteoporosis-my-ppt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037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osteoporosis\osteoporosis-my-ppt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230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osteoporosis\osteoporosis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04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osteoporosis\osteoporosis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59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928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ELCOME\Desktop\osteoporosis\osteoporosis-seminar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232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ELCOME\Desktop\osteoporosis\osteoporosis-seminar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850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174</Words>
  <Application>Microsoft Office PowerPoint</Application>
  <PresentationFormat>On-screen Show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OSTEOPOROSIS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THE PROCESS OF BONE REMODELLING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</dc:title>
  <dc:creator>ismail - [2010]</dc:creator>
  <cp:lastModifiedBy>New</cp:lastModifiedBy>
  <cp:revision>15</cp:revision>
  <dcterms:created xsi:type="dcterms:W3CDTF">2019-04-09T14:24:57Z</dcterms:created>
  <dcterms:modified xsi:type="dcterms:W3CDTF">2019-09-24T10:20:04Z</dcterms:modified>
</cp:coreProperties>
</file>